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1" r:id="rId7"/>
    <p:sldId id="266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315"/>
    <a:srgbClr val="051301"/>
    <a:srgbClr val="143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4"/>
    <p:restoredTop sz="86464"/>
  </p:normalViewPr>
  <p:slideViewPr>
    <p:cSldViewPr snapToGrid="0" snapToObjects="1">
      <p:cViewPr>
        <p:scale>
          <a:sx n="80" d="100"/>
          <a:sy n="80" d="100"/>
        </p:scale>
        <p:origin x="712" y="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4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5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51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49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99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45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50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415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6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13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6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034DB-F6C8-CE40-B030-821A6A840451}" type="datetimeFigureOut">
              <a:rPr lang="de-DE" smtClean="0"/>
              <a:t>15.10.16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A3877-4E78-0B4E-AFEA-FAE0D2EB99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3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2" y="0"/>
            <a:ext cx="12220071" cy="814671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driv</a:t>
            </a:r>
            <a:r>
              <a:rPr lang="en-US" sz="8000" dirty="0" err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emo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Hear your </a:t>
            </a:r>
            <a:r>
              <a:rPr lang="en-US" sz="3200" dirty="0" smtClean="0">
                <a:latin typeface="PT Serif" charset="0"/>
                <a:ea typeface="PT Serif" charset="0"/>
                <a:cs typeface="PT Serif" charset="0"/>
              </a:rPr>
              <a:t>surrounding</a:t>
            </a:r>
            <a:endParaRPr lang="en-US" sz="3200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0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1"/>
            <a:ext cx="12192000" cy="1828800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-114300" y="5690628"/>
            <a:ext cx="12415838" cy="646331"/>
          </a:xfrm>
          <a:prstGeom prst="rect">
            <a:avLst/>
          </a:prstGeom>
          <a:solidFill>
            <a:schemeClr val="accent3">
              <a:lumMod val="50000"/>
              <a:alpha val="91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Enjoy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listening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to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music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tuned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on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your</a:t>
            </a:r>
            <a:r>
              <a:rPr lang="de-DE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mood</a:t>
            </a:r>
            <a:endParaRPr lang="de-DE" sz="3600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5127"/>
            <a:ext cx="12192000" cy="81248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-223838" y="5722712"/>
            <a:ext cx="12415838" cy="646331"/>
          </a:xfrm>
          <a:prstGeom prst="rect">
            <a:avLst/>
          </a:prstGeom>
          <a:solidFill>
            <a:schemeClr val="accent3">
              <a:lumMod val="50000"/>
              <a:alpha val="91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  Connect with your surrounding</a:t>
            </a:r>
            <a:endParaRPr lang="en-US" sz="3600" dirty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8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driv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emo</a:t>
            </a:r>
            <a:r>
              <a:rPr lang="en-US" sz="3600" dirty="0" smtClean="0">
                <a:latin typeface="PT Serif" charset="0"/>
                <a:ea typeface="PT Serif" charset="0"/>
                <a:cs typeface="PT Serif" charset="0"/>
              </a:rPr>
              <a:t> – hear your surrounding</a:t>
            </a:r>
            <a:endParaRPr lang="en-US" sz="36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842" y="1690688"/>
            <a:ext cx="2111291" cy="211129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441046" y="4152014"/>
            <a:ext cx="2368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PT Serif" charset="0"/>
                <a:ea typeface="PT Serif" charset="0"/>
                <a:cs typeface="PT Serif" charset="0"/>
              </a:rPr>
              <a:t>Classification of the environment</a:t>
            </a:r>
            <a:endParaRPr lang="en-US" sz="20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90968" y="4165678"/>
            <a:ext cx="3410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PT Serif" charset="0"/>
                <a:ea typeface="PT Serif" charset="0"/>
                <a:cs typeface="PT Serif" charset="0"/>
              </a:rPr>
              <a:t>Selection of songs according to your environment</a:t>
            </a:r>
            <a:endParaRPr lang="en-US" sz="20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546016" y="4165678"/>
            <a:ext cx="2216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PT Serif" charset="0"/>
                <a:ea typeface="PT Serif" charset="0"/>
                <a:cs typeface="PT Serif" charset="0"/>
              </a:rPr>
              <a:t>Autoplay</a:t>
            </a:r>
            <a:r>
              <a:rPr lang="en-US" sz="2000" dirty="0" smtClean="0">
                <a:latin typeface="PT Serif" charset="0"/>
                <a:ea typeface="PT Serif" charset="0"/>
                <a:cs typeface="PT Serif" charset="0"/>
              </a:rPr>
              <a:t> of top choices</a:t>
            </a:r>
            <a:endParaRPr lang="en-US" sz="2000" dirty="0">
              <a:latin typeface="PT Serif" charset="0"/>
              <a:ea typeface="PT Serif" charset="0"/>
              <a:cs typeface="PT Serif" charset="0"/>
            </a:endParaRPr>
          </a:p>
        </p:txBody>
      </p:sp>
      <p:grpSp>
        <p:nvGrpSpPr>
          <p:cNvPr id="12" name="Gruppierung 11"/>
          <p:cNvGrpSpPr/>
          <p:nvPr/>
        </p:nvGrpSpPr>
        <p:grpSpPr>
          <a:xfrm>
            <a:off x="5028644" y="1678978"/>
            <a:ext cx="2134711" cy="2134711"/>
            <a:chOff x="5028643" y="1667268"/>
            <a:chExt cx="2134711" cy="2134711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91" y="2006261"/>
              <a:ext cx="1380190" cy="138019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5028643" y="1667268"/>
              <a:ext cx="2134711" cy="2134711"/>
            </a:xfrm>
            <a:prstGeom prst="ellipse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1674854" y="1640710"/>
            <a:ext cx="2134711" cy="2134711"/>
            <a:chOff x="1674854" y="1640710"/>
            <a:chExt cx="2134711" cy="2134711"/>
          </a:xfrm>
        </p:grpSpPr>
        <p:sp>
          <p:nvSpPr>
            <p:cNvPr id="13" name="Oval 12"/>
            <p:cNvSpPr/>
            <p:nvPr/>
          </p:nvSpPr>
          <p:spPr>
            <a:xfrm>
              <a:off x="1930392" y="2444542"/>
              <a:ext cx="452513" cy="4525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095998" y="2475669"/>
              <a:ext cx="452513" cy="452513"/>
            </a:xfrm>
            <a:prstGeom prst="ellipse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Gerade Verbindung 15"/>
            <p:cNvCxnSpPr/>
            <p:nvPr/>
          </p:nvCxnSpPr>
          <p:spPr>
            <a:xfrm flipV="1">
              <a:off x="2113206" y="2017970"/>
              <a:ext cx="1218925" cy="138019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1674854" y="1640710"/>
              <a:ext cx="2134711" cy="2134711"/>
            </a:xfrm>
            <a:prstGeom prst="ellipse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42997" y="1791713"/>
              <a:ext cx="452513" cy="4525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569253" y="2985465"/>
              <a:ext cx="452513" cy="452513"/>
            </a:xfrm>
            <a:prstGeom prst="ellipse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1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latin typeface="PT Serif" charset="0"/>
                <a:ea typeface="PT Serif" charset="0"/>
                <a:cs typeface="PT Serif" charset="0"/>
              </a:rPr>
              <a:t>Architecture</a:t>
            </a:r>
            <a:endParaRPr lang="en-US" sz="36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77" y="4697766"/>
            <a:ext cx="1535363" cy="153536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98" y="4672158"/>
            <a:ext cx="2629004" cy="156097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32" y="1008272"/>
            <a:ext cx="2792651" cy="279265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65" y="1161861"/>
            <a:ext cx="2485471" cy="2485471"/>
          </a:xfrm>
          <a:prstGeom prst="rect">
            <a:avLst/>
          </a:prstGeom>
        </p:spPr>
      </p:pic>
      <p:cxnSp>
        <p:nvCxnSpPr>
          <p:cNvPr id="17" name="Gerade Verbindung mit Pfeil 16"/>
          <p:cNvCxnSpPr/>
          <p:nvPr/>
        </p:nvCxnSpPr>
        <p:spPr>
          <a:xfrm flipV="1">
            <a:off x="4292007" y="2404595"/>
            <a:ext cx="3374553" cy="1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13" idx="2"/>
            <a:endCxn id="7" idx="0"/>
          </p:cNvCxnSpPr>
          <p:nvPr/>
        </p:nvCxnSpPr>
        <p:spPr>
          <a:xfrm flipH="1">
            <a:off x="2922500" y="3647332"/>
            <a:ext cx="1" cy="1024826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H="1">
            <a:off x="9189657" y="3647332"/>
            <a:ext cx="1" cy="1024826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7111241" y="5234614"/>
            <a:ext cx="166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T Serif" charset="0"/>
                <a:ea typeface="PT Serif" charset="0"/>
                <a:cs typeface="PT Serif" charset="0"/>
              </a:rPr>
              <a:t>Song DB</a:t>
            </a:r>
            <a:endParaRPr lang="en-US" sz="24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11241" y="3165438"/>
            <a:ext cx="166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ConvNet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3394131" y="3198589"/>
            <a:ext cx="166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T Serif" charset="0"/>
                <a:ea typeface="PT Serif" charset="0"/>
                <a:cs typeface="PT Serif" charset="0"/>
              </a:rPr>
              <a:t>Frontend</a:t>
            </a:r>
            <a:endParaRPr lang="en-US" sz="2400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latin typeface="PT Serif" charset="0"/>
                <a:ea typeface="PT Serif" charset="0"/>
                <a:cs typeface="PT Serif" charset="0"/>
              </a:rPr>
              <a:t>Demo</a:t>
            </a:r>
            <a:endParaRPr lang="de-DE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52" y="1343097"/>
            <a:ext cx="11125696" cy="5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2" y="0"/>
            <a:ext cx="12220071" cy="814671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err="1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driv</a:t>
            </a:r>
            <a:r>
              <a:rPr lang="en-US" sz="8000" dirty="0" err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emo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Hear your </a:t>
            </a:r>
            <a:r>
              <a:rPr lang="en-US" sz="3200" dirty="0" smtClean="0">
                <a:latin typeface="PT Serif" charset="0"/>
                <a:ea typeface="PT Serif" charset="0"/>
                <a:cs typeface="PT Serif" charset="0"/>
              </a:rPr>
              <a:t>surrounding</a:t>
            </a:r>
            <a:endParaRPr lang="en-US" sz="3200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Macintosh PowerPoint</Application>
  <PresentationFormat>Breitbild</PresentationFormat>
  <Paragraphs>15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American Typewriter</vt:lpstr>
      <vt:lpstr>Calibri</vt:lpstr>
      <vt:lpstr>Calibri Light</vt:lpstr>
      <vt:lpstr>PT Serif</vt:lpstr>
      <vt:lpstr>Arial</vt:lpstr>
      <vt:lpstr>Office-Design</vt:lpstr>
      <vt:lpstr>drivemo</vt:lpstr>
      <vt:lpstr>PowerPoint-Präsentation</vt:lpstr>
      <vt:lpstr>PowerPoint-Präsentation</vt:lpstr>
      <vt:lpstr>drivemo – hear your surrounding</vt:lpstr>
      <vt:lpstr>Architecture</vt:lpstr>
      <vt:lpstr>Demo</vt:lpstr>
      <vt:lpstr>drivemo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ga76cup</dc:creator>
  <cp:lastModifiedBy>ga76cup</cp:lastModifiedBy>
  <cp:revision>47</cp:revision>
  <dcterms:created xsi:type="dcterms:W3CDTF">2016-05-07T13:13:17Z</dcterms:created>
  <dcterms:modified xsi:type="dcterms:W3CDTF">2016-10-15T08:50:24Z</dcterms:modified>
</cp:coreProperties>
</file>